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EE3521-64E9-45CD-BF7C-CF4041852B8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EBCB7B-BBE3-4D10-8FAE-B020B3F9A58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23E698-D0B7-4058-98CA-5F59F6BF659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352C42-2690-4AF7-8779-C2DF3CCEA42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247248-458C-435C-A3DD-C639890F75D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FD07DD-9015-44A6-A9B5-A5A439EBB86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7FF510-8DD6-425A-AD65-9113E8BB003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F1CF81-CBD3-4E56-BA1D-809BF16B80E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4154AC-C355-47D3-8653-801B5B9972D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E95F1BA-2C4A-4D74-A078-A95999C7DF8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1AEBAD-3CA3-4107-A3AC-ADAF2B8F844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A89CF2-74D0-4013-B3D0-759737B66CF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9234C5F-70A2-49A2-A591-2EA152849B6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21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26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2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29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1518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2024-09-02T16:40:06Z</dcterms:modified>
  <cp:revision>24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